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4" r:id="rId2"/>
    <p:sldId id="283" r:id="rId3"/>
    <p:sldId id="263" r:id="rId4"/>
    <p:sldId id="264" r:id="rId5"/>
    <p:sldId id="265" r:id="rId6"/>
    <p:sldId id="266" r:id="rId7"/>
    <p:sldId id="267" r:id="rId8"/>
    <p:sldId id="268" r:id="rId9"/>
    <p:sldId id="287" r:id="rId10"/>
    <p:sldId id="288" r:id="rId11"/>
    <p:sldId id="269" r:id="rId12"/>
    <p:sldId id="270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9"/>
    <p:restoredTop sz="94694"/>
  </p:normalViewPr>
  <p:slideViewPr>
    <p:cSldViewPr snapToGrid="0" snapToObjects="1">
      <p:cViewPr varScale="1">
        <p:scale>
          <a:sx n="134" d="100"/>
          <a:sy n="134" d="100"/>
        </p:scale>
        <p:origin x="208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FBF5E-4F58-D44B-920F-33E37D85C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47FA8C-D520-D943-AE39-7F3C5FEB2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BB54F-D4C3-664A-AC68-2BD985DBB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B4E2-43D9-404B-82C0-48D890A4F95F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B4DD3-D4AF-1C4D-9D58-2E3B3200A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2B3A6-2A87-B444-892C-E9BDF7C7F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BEC4-AB49-F742-A927-C11CA4785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58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972E7-F4F6-1146-A93F-32EBF12A0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9B628C-829E-F145-9E42-234FE4C64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30B72-8016-1B44-8606-1DEA349D0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B4E2-43D9-404B-82C0-48D890A4F95F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DEEDD-581F-6245-B6E6-B8CA437C8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3F034-BF7A-7A42-81B6-110CD3AC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BEC4-AB49-F742-A927-C11CA4785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30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3CECE2-CA3C-844A-AA56-21A98C16F5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11AE67-5417-9848-9BEE-343DDA217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8FDE5-3F41-C740-9071-79673B8F0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B4E2-43D9-404B-82C0-48D890A4F95F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47A2D-D688-8745-88FF-CE9A1BE74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C253A-1496-0347-95E9-14261CD44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BEC4-AB49-F742-A927-C11CA4785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46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37986-D5E3-F54E-972C-6D3BE296B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E68ED-E61E-454B-BB39-0B815038E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6B796-3E06-AF4E-B259-AEA0BC086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B4E2-43D9-404B-82C0-48D890A4F95F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9365F-98BD-B346-8A6F-CA7ADE0DD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30F1C-DDD1-9343-A998-A26BC7CBD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BEC4-AB49-F742-A927-C11CA4785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1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99B7F-2452-9F4B-8DB3-56522E6F6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75891-D120-914F-8D17-B99E9D347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EBB51-7D96-3C49-945B-06C2B8E42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B4E2-43D9-404B-82C0-48D890A4F95F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D9E13-719C-AB4D-A10D-9CD7D0E8F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9B1CB-3559-614A-915A-4B5211C0D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BEC4-AB49-F742-A927-C11CA4785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8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3F245-914D-FF45-8B25-EEBB55C3F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08447-EBC9-F644-94EB-88BF9F0F4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7FE4C-9E3A-F343-B917-CDEFF5F7C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2C398-E4F7-D54C-970C-518299CA4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B4E2-43D9-404B-82C0-48D890A4F95F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84174-0B72-B24A-B13F-5C2DC181C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FD8F93-0D9C-D54F-B690-BA048571A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BEC4-AB49-F742-A927-C11CA4785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2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0B89C-0140-BD44-8AF6-B2C0D5F91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C617A-FB5A-5140-9C14-BC0BA5F5F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2FBF05-BD84-B344-9043-D76F2B24E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8BC28-C41F-9D4C-A7C4-6239742DD7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E18058-0F6C-114F-BDCF-9B64369461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092376-6665-5D4F-BA10-B982B218D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B4E2-43D9-404B-82C0-48D890A4F95F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382212-D98C-C845-9C71-1CA7FB4E8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AE09C4-4545-EF41-90A6-BAA392A2E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BEC4-AB49-F742-A927-C11CA4785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4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27225-0EAA-014D-A4C2-5D8FDB804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125B64-620B-454A-8DC1-A17DCFF1E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B4E2-43D9-404B-82C0-48D890A4F95F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FACDA1-89FC-8C4A-8917-4AEFED210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11052E-D605-7444-A769-55E22380D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BEC4-AB49-F742-A927-C11CA4785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96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E70EE2-CD50-2C42-ACCB-07F6B1E45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B4E2-43D9-404B-82C0-48D890A4F95F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38355D-5F0F-EC4D-8F45-1CFF61327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47FECA-A139-DC40-AF1A-122FB06A4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BEC4-AB49-F742-A927-C11CA4785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87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52ABA-9D95-7746-A5E8-9DDF56BE2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65C9A-99C5-AA49-BA39-7CB660C97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BD5664-8261-A84E-9C68-7E7AFA170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E815B0-759C-384D-90D1-BB1D032C1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B4E2-43D9-404B-82C0-48D890A4F95F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58247-892F-9C47-AE1F-4BD0D9BF8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98A95-5E39-1B45-86D1-5488E4387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BEC4-AB49-F742-A927-C11CA4785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71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8A51F-136E-A145-82B8-A96EC07EC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730838-BBD9-9A44-9477-042B402F07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31B62B-E011-2F4B-A02D-E747314A6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10B15-0948-7746-9575-C5D7E6409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B4E2-43D9-404B-82C0-48D890A4F95F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BA6850-B9AF-A24D-84C4-3AAE5DEF5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EA77A-4E97-7147-AFD3-E0A0D1019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BEC4-AB49-F742-A927-C11CA4785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3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3D6A6C-A071-404C-A3BA-56CC19E18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7CA0F-3D46-1C41-A55F-92B5DD86F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55758-302B-F44F-A8F4-DE64104EC4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1B4E2-43D9-404B-82C0-48D890A4F95F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5CC9C-3CEC-F44F-8498-7D3DCB7D9A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836C4-C1CC-6E4A-9FBE-C987EE6DC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1BEC4-AB49-F742-A927-C11CA4785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3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c6WUIP21dY?feature=oembed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3FA4D543-BE09-1C49-9923-0B3E3057E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08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EB634BED-16DF-1F4A-8E9A-48EBD345D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9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D9251FB0-5FE8-0941-89D4-26DF75195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6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ach's list&#10;&#10;Description automatically generated">
            <a:extLst>
              <a:ext uri="{FF2B5EF4-FFF2-40B4-BE49-F238E27FC236}">
                <a16:creationId xmlns:a16="http://schemas.microsoft.com/office/drawing/2014/main" id="{7C280F7E-92EF-294A-A3EB-53EA4C99E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8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message&#10;&#10;Description automatically generated">
            <a:extLst>
              <a:ext uri="{FF2B5EF4-FFF2-40B4-BE49-F238E27FC236}">
                <a16:creationId xmlns:a16="http://schemas.microsoft.com/office/drawing/2014/main" id="{A081400A-0F5D-9448-BF66-524722E2F2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5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FAA76FE2-A292-8146-A6F4-B0CB660D1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9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17406A47-8C7D-8040-9904-C16498983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39B82704-9E6B-C946-A5CE-E6AADB3CF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5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8EBF876D-AAC7-CD48-A7B7-CFDC50088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7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4EAB5444-9DA0-F049-8D2B-55653EB8C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212" y="4105255"/>
            <a:ext cx="4501019" cy="812586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F73E89E-ED55-744F-BC4B-DAD0995D8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9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coach's instructions&#10;&#10;Description automatically generated">
            <a:extLst>
              <a:ext uri="{FF2B5EF4-FFF2-40B4-BE49-F238E27FC236}">
                <a16:creationId xmlns:a16="http://schemas.microsoft.com/office/drawing/2014/main" id="{6563E1C8-3589-8143-AADE-C91F0A922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6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coach's instructions&#10;&#10;Description automatically generated">
            <a:extLst>
              <a:ext uri="{FF2B5EF4-FFF2-40B4-BE49-F238E27FC236}">
                <a16:creationId xmlns:a16="http://schemas.microsoft.com/office/drawing/2014/main" id="{AEFF0E75-7CAB-8241-8B7E-9D0B5DEF4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8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tadium with people in the stands&#10;&#10;Description automatically generated">
            <a:extLst>
              <a:ext uri="{FF2B5EF4-FFF2-40B4-BE49-F238E27FC236}">
                <a16:creationId xmlns:a16="http://schemas.microsoft.com/office/drawing/2014/main" id="{7A004890-FD54-0641-9FFE-D2F776B74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Online Media 1" descr="Harper, Williams get ejected in the 3rd">
            <a:hlinkClick r:id="" action="ppaction://media"/>
            <a:extLst>
              <a:ext uri="{FF2B5EF4-FFF2-40B4-BE49-F238E27FC236}">
                <a16:creationId xmlns:a16="http://schemas.microsoft.com/office/drawing/2014/main" id="{AE02617A-294F-2F4C-83F5-79E87F8F560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15548" y="940904"/>
            <a:ext cx="8684162" cy="490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6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orts eject&#10;&#10;Description automatically generated">
            <a:extLst>
              <a:ext uri="{FF2B5EF4-FFF2-40B4-BE49-F238E27FC236}">
                <a16:creationId xmlns:a16="http://schemas.microsoft.com/office/drawing/2014/main" id="{4E6417CB-616B-054D-A57E-B4F080727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8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ports report&#10;&#10;Description automatically generated">
            <a:extLst>
              <a:ext uri="{FF2B5EF4-FFF2-40B4-BE49-F238E27FC236}">
                <a16:creationId xmlns:a16="http://schemas.microsoft.com/office/drawing/2014/main" id="{9E8B5D5D-3876-704E-9627-BFE839A1E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4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7E32A711-7595-9448-A3F8-F398717CF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1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Macintosh PowerPoint</Application>
  <PresentationFormat>Widescreen</PresentationFormat>
  <Paragraphs>0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Porter</dc:creator>
  <cp:lastModifiedBy>Steve Porter</cp:lastModifiedBy>
  <cp:revision>4</cp:revision>
  <dcterms:created xsi:type="dcterms:W3CDTF">2023-11-16T16:47:07Z</dcterms:created>
  <dcterms:modified xsi:type="dcterms:W3CDTF">2023-11-19T17:22:44Z</dcterms:modified>
</cp:coreProperties>
</file>